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Por un lado, para llevar a cabo este tipo de ataque, el cual puede utilizarse contra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muchos protocolos criptográficos, es necesario comentar el protocolo que disponen las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máquinas para comunicarse entre sí, denominado ARP o protocolo de resolución 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direcciones. Cuando un dispositivo quiere establecer comunicación con otro, siempre 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cuando ambos se encuentren en la misma red, se realizará una petición ARP a la dirección 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difusión de red para conocer dónde se encuentra la dirección IP del dispositivo destinatario 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la comunicación. Una de las máquinas en la red (dependiendo del tipo de estructura de red)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responderán con la dirección requerida, la cual quedará registrada en la memoria caché de la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primera máquina.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19bef702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19bef702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Simulación de punto de acceso inalámbrico. Un modelo de ataque dirigido sobre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todo a los usuarios de dispositivos móviles. Se basa en la simulación de un punto 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acceso inalámbrico de una red inalámbrica pública, como las de las cafeterías o las de los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aeropuertos. En ello, un atacante configura su ordenador de tal manera que este 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convierta en una vía adicional para acceder a Internet (probablemente una con una calidad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de señal mejor que el propio punto de acceso). De esta manera, si el atacante consigue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engañar a los usuarios más ingenuos, este puede acceder y manipular la totalidad de los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datos de su sistema antes de que estos se transmitan al verdadero access point o punto 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acceso. Si este requiere autenticación, el atacante recibe para ello los nombres de usuario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y contraseñas que se utilizan en el registro. El peligro de convertirse en el blanco de estos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ataques man-in-the-middle se da particularmente cuando los dispositivos de salida 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configuran de tal manera que se pueden comunicar automáticamente con los puntos 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acceso con mayor potencia de señal.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Escucha activa. En este caso, el atacante logra acceder a la red en la que 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encuentra la víctima interceptando sus comunicaciones, obteniendo y/o modificando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información.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Man-in-the-browser . En él, el atacante instala malware en el navegador de los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usuarios de Internet con el objetivo de interceptar sus datos. Si se introducen programas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en el navegador de un usuario de forma clandestina, estos registran en un segundo plano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todos los datos que se intercambian entre el sistema de la persona que ha sido víctima del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ataque y las diferentes páginas web. De esta manera, esta modalidad de ataque hace que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los hackers puedan intervenir en una gran cantidad de sistemas con relativamente poco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esfuerzo.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● Una falla importante en las aplicaciones bancarias en los teléfonos con Android abrió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docenas de aplicaciones a los ataques MITM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● Comcast fue capturado al inyectar JavaScript en su tráfico web para mostrar sus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propios anuncios en lugar de los alojados en sitios de terceros.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19bef70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19bef70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Tablas ARP estáticas: Los MITM existen gracias al ARP Poisoning, y éste gracias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 que el caché ARP se actualiza dinámicamente. Poniendo la tabla de caché estática 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solucionaría este problema, pero cualquier cambio de dirección de cualquier pc tiene que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 actualizado a mano en los demás, por eso solo se usa en redes pequeñas que sean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fácilmente operables.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DHCP snooping: El caché ARP no tiene sentido debido al protocolo 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configuración dinámica ya que, este protocolo ofrece dinámicamente una configuración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para cada terminal. Este tipo de arquitectura es más segura y cómoda , ya que un nuevo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terminal es fácilmente reconocible, aunque facilita otro tipo de ataque como el de la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clonación de DHCP, se monta un DHCP falso para que asigne dinámicamente la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configuración de terminales, el primero que conteste será el que configure los terminales.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Redes VPN. De esta manera la conexión quedaría cifrada entre el cliente y el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proveedor de servicios VPN, haciendo más dificultosa la tarea de acceder a la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información interceptada.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19bef702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19bef70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Ataques man in the middle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20800" y="3837500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Adrián Sánchez Cerrillo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Sixto Coca Cruz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20500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1.Introducción.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2.¿Cómo funciona Man-In-The-Middle?.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3.Tipos de ataque.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4.Casos reales.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5.Formas de protegernos ante ellos.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6.Demostración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Man-in-The-Middle es un tipo de ataque informático que permite, no solo la lectura de la información, si no también añadir y/o modificar la información ya existente. Este tipo de ataques es muy usado en la actualidad para modificar la información que un usuario visualiza en una página web, o con la finalidad de robar credenciales.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funciona Man-In-The-Middle?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868800" y="1367395"/>
            <a:ext cx="7038900" cy="21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El ataque Man-in-The-Middle consiste en interceptar el tráfico consecuente de la comunicación entre dos equipos, pudiendo así desviar y/o controlar las comunicaciones.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386" y="2605800"/>
            <a:ext cx="4407738" cy="22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funciona Man-In-The-Middle?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868800" y="1367395"/>
            <a:ext cx="7038900" cy="21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Uno de los métodos más comunes de ataque a redes utiliza el protocolo , ARP Caché Poisoning busca manipular las tablas ARP de los ordenadores en la red por medio de respuestas ARP falsas haciendo que la dirección MAC e IP del atacante y  víctima sean iguales, de tal forma que el tráfico que se dirige a la víctima pasará también por el atacante. Este ataque necesita que el atacante se encuentre en la misma red que la víctima.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5541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ataque.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 txBox="1"/>
          <p:nvPr>
            <p:ph idx="2" type="body"/>
          </p:nvPr>
        </p:nvSpPr>
        <p:spPr>
          <a:xfrm>
            <a:off x="1297500" y="1656775"/>
            <a:ext cx="30906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s" sz="2000">
                <a:solidFill>
                  <a:schemeClr val="dk2"/>
                </a:solidFill>
              </a:rPr>
              <a:t>Simulación de punto de acceso inalámbrico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s" sz="2000">
                <a:solidFill>
                  <a:schemeClr val="dk2"/>
                </a:solidFill>
              </a:rPr>
              <a:t>Escucha activa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s" sz="2000">
                <a:solidFill>
                  <a:schemeClr val="dk2"/>
                </a:solidFill>
              </a:rPr>
              <a:t>Man-in-the-browser</a:t>
            </a: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810813" y="1656777"/>
            <a:ext cx="3462484" cy="2672600"/>
            <a:chOff x="3553042" y="1657806"/>
            <a:chExt cx="3461100" cy="2671532"/>
          </a:xfrm>
        </p:grpSpPr>
        <p:sp>
          <p:nvSpPr>
            <p:cNvPr id="262" name="Google Shape;262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0" name="Google Shape;270;p22"/>
          <p:cNvPicPr preferRelativeResize="0"/>
          <p:nvPr/>
        </p:nvPicPr>
        <p:blipFill rotWithShape="1">
          <a:blip r:embed="rId3">
            <a:alphaModFix/>
          </a:blip>
          <a:srcRect b="0" l="7236" r="7227" t="0"/>
          <a:stretch/>
        </p:blipFill>
        <p:spPr>
          <a:xfrm>
            <a:off x="4863694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 flipH="1">
            <a:off x="4821279" y="171509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reales.</a:t>
            </a:r>
            <a:endParaRPr/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Un fallo importante en las aplicaciones  bancarias en los teléfonos android.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Comcast fue capturado inyectando JavaScript en su tráfico web para mostrar sus anuncios en sitios de terceros.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Formas de protegernos ante ellos</a:t>
            </a:r>
            <a:endParaRPr/>
          </a:p>
        </p:txBody>
      </p:sp>
      <p:sp>
        <p:nvSpPr>
          <p:cNvPr id="283" name="Google Shape;283;p24"/>
          <p:cNvSpPr txBox="1"/>
          <p:nvPr>
            <p:ph idx="1" type="body"/>
          </p:nvPr>
        </p:nvSpPr>
        <p:spPr>
          <a:xfrm>
            <a:off x="1260850" y="15309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Tablas ARP estáticas.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DHCP snooping.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Redes VPN.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119492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DEMOSTRACIÓN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